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9C1"/>
    <a:srgbClr val="A5CED3"/>
    <a:srgbClr val="023D6E"/>
    <a:srgbClr val="CAB5B2"/>
    <a:srgbClr val="A88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B6AF-3DF0-4022-AAB9-6A5131BFE9E1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FB1AD-7334-4F5F-B6F1-D0B369F7D9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45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DDB12-797F-43F0-A47B-0A5E0925FD5F}" type="datetimeFigureOut">
              <a:rPr lang="en-CA" smtClean="0"/>
              <a:pPr/>
              <a:t>2024-01-29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9B1F-DE08-4FD4-9E45-B735B28E98E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7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9B1F-DE08-4FD4-9E45-B735B28E98E7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814917" cy="2565400"/>
          </a:xfrm>
          <a:prstGeom prst="rect">
            <a:avLst/>
          </a:prstGeom>
          <a:solidFill>
            <a:srgbClr val="023D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24418" y="1"/>
            <a:ext cx="11567583" cy="1196975"/>
          </a:xfrm>
          <a:prstGeom prst="rect">
            <a:avLst/>
          </a:prstGeom>
          <a:gradFill rotWithShape="1">
            <a:gsLst>
              <a:gs pos="0">
                <a:srgbClr val="A5CED3"/>
              </a:gs>
              <a:gs pos="100000">
                <a:srgbClr val="A5CE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1" y="1196976"/>
            <a:ext cx="624417" cy="5661025"/>
          </a:xfrm>
          <a:prstGeom prst="rect">
            <a:avLst/>
          </a:prstGeom>
          <a:solidFill>
            <a:srgbClr val="A5CE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" y="6165850"/>
            <a:ext cx="624417" cy="692150"/>
          </a:xfrm>
          <a:prstGeom prst="rect">
            <a:avLst/>
          </a:prstGeom>
          <a:solidFill>
            <a:srgbClr val="023D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24418" y="6165850"/>
            <a:ext cx="8928100" cy="692150"/>
          </a:xfrm>
          <a:prstGeom prst="rect">
            <a:avLst/>
          </a:prstGeom>
          <a:gradFill rotWithShape="1">
            <a:gsLst>
              <a:gs pos="0">
                <a:srgbClr val="A5CED3"/>
              </a:gs>
              <a:gs pos="100000">
                <a:srgbClr val="A5CE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>
            <a:off x="0" y="6165850"/>
            <a:ext cx="955251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624417" y="0"/>
            <a:ext cx="0" cy="6858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0" y="1196975"/>
            <a:ext cx="1219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624416" y="6483350"/>
            <a:ext cx="887941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2F3F4"/>
              </a:buClr>
              <a:buFont typeface="Wingdings" pitchFamily="2" charset="2"/>
              <a:buNone/>
              <a:defRPr/>
            </a:pPr>
            <a:r>
              <a:rPr lang="en-CA" sz="1600" dirty="0"/>
              <a:t>Notre Dame, Indiana, USA | </a:t>
            </a:r>
            <a:r>
              <a:rPr lang="en-CA" sz="1600" baseline="0" dirty="0"/>
              <a:t>April 6-10, </a:t>
            </a:r>
            <a:r>
              <a:rPr lang="en-CA" sz="1600" dirty="0"/>
              <a:t>2024</a:t>
            </a: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624418" y="6230938"/>
            <a:ext cx="1080134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2F3F4"/>
              </a:buClr>
              <a:buFont typeface="Wingdings" pitchFamily="2" charset="2"/>
              <a:buNone/>
              <a:defRPr/>
            </a:pPr>
            <a:r>
              <a:rPr lang="en-CA" b="1" baseline="0" dirty="0"/>
              <a:t>9</a:t>
            </a:r>
            <a:r>
              <a:rPr lang="en-CA" b="1" baseline="30000" dirty="0"/>
              <a:t>th</a:t>
            </a:r>
            <a:r>
              <a:rPr lang="en-CA" b="1" dirty="0"/>
              <a:t> IWA </a:t>
            </a:r>
            <a:r>
              <a:rPr lang="en-US" b="1" dirty="0"/>
              <a:t>Water Resource Recovery Modelling Seminar</a:t>
            </a:r>
            <a:endParaRPr lang="en-CA" b="1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7533" y="2492375"/>
            <a:ext cx="10560051" cy="647700"/>
          </a:xfrm>
        </p:spPr>
        <p:txBody>
          <a:bodyPr/>
          <a:lstStyle>
            <a:lvl1pPr>
              <a:defRPr b="1"/>
            </a:lvl1pPr>
          </a:lstStyle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07533" y="3571876"/>
            <a:ext cx="10560051" cy="504825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nl-NL"/>
              <a:t>Klik om de ondertitelstijl van het model te bewerken</a:t>
            </a:r>
            <a:endParaRPr lang="en-CA"/>
          </a:p>
        </p:txBody>
      </p:sp>
      <p:pic>
        <p:nvPicPr>
          <p:cNvPr id="2053" name="Picture 5" descr="P:\Mes documents\WWTmod2016\2016\Site_WEB\site_WEB\WWTmod2016_04-05-2015\images\i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505" y="5090055"/>
            <a:ext cx="1290079" cy="69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032117A-BE51-5D99-DF05-818B259F97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13514" y="-118238"/>
            <a:ext cx="4249285" cy="15763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88B101-3AB1-0617-4E3A-104F0B5B1F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44548" y="5970589"/>
            <a:ext cx="2394987" cy="504825"/>
          </a:xfrm>
          <a:prstGeom prst="rect">
            <a:avLst/>
          </a:prstGeom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8E0D702E-68F1-6A8D-955C-D286BFBF72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07533" y="4304508"/>
            <a:ext cx="756126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CA" baseline="30000" dirty="0"/>
              <a:t>1)</a:t>
            </a:r>
            <a:r>
              <a:rPr lang="en-CA" dirty="0"/>
              <a:t> Department of World Science, </a:t>
            </a:r>
            <a:r>
              <a:rPr lang="en-CA" dirty="0" err="1"/>
              <a:t>Greattown</a:t>
            </a:r>
            <a:r>
              <a:rPr lang="en-CA" dirty="0"/>
              <a:t> University, </a:t>
            </a:r>
          </a:p>
          <a:p>
            <a:pPr>
              <a:spcBef>
                <a:spcPct val="20000"/>
              </a:spcBef>
            </a:pPr>
            <a:r>
              <a:rPr lang="en-CA" dirty="0"/>
              <a:t>   </a:t>
            </a:r>
            <a:r>
              <a:rPr lang="en-CA" dirty="0" err="1"/>
              <a:t>Greattown</a:t>
            </a:r>
            <a:r>
              <a:rPr lang="en-CA" dirty="0"/>
              <a:t>, </a:t>
            </a:r>
            <a:r>
              <a:rPr lang="en-CA" dirty="0" err="1"/>
              <a:t>Antartica</a:t>
            </a:r>
            <a:endParaRPr lang="en-CA" dirty="0"/>
          </a:p>
          <a:p>
            <a:pPr>
              <a:spcBef>
                <a:spcPct val="20000"/>
              </a:spcBef>
            </a:pPr>
            <a:r>
              <a:rPr lang="en-CA" baseline="30000" dirty="0"/>
              <a:t>2)</a:t>
            </a:r>
            <a:r>
              <a:rPr lang="en-CA" dirty="0"/>
              <a:t> Centre of Knowledge, My University, Somewhere, Greenland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0634" y="1"/>
            <a:ext cx="2891367" cy="60928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1"/>
            <a:ext cx="8473016" cy="60928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CA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9E3751-CBE8-9536-166B-E7FD84AF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1" y="1628775"/>
            <a:ext cx="4891616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968" y="1628775"/>
            <a:ext cx="4891617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081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Klik om de stijl te bewerken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490661"/>
            <a:ext cx="7315200" cy="32369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68413"/>
            <a:ext cx="4176184" cy="144462"/>
          </a:xfrm>
          <a:prstGeom prst="rect">
            <a:avLst/>
          </a:prstGeom>
          <a:solidFill>
            <a:srgbClr val="023D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" y="0"/>
            <a:ext cx="624417" cy="6858000"/>
          </a:xfrm>
          <a:prstGeom prst="rect">
            <a:avLst/>
          </a:prstGeom>
          <a:solidFill>
            <a:srgbClr val="023D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" y="1268413"/>
            <a:ext cx="624417" cy="5256212"/>
          </a:xfrm>
          <a:prstGeom prst="rect">
            <a:avLst/>
          </a:prstGeom>
          <a:solidFill>
            <a:srgbClr val="A5CE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"/>
            <a:ext cx="1156758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Title Slide</a:t>
            </a:r>
            <a:br>
              <a:rPr lang="en-CA" dirty="0"/>
            </a:br>
            <a:r>
              <a:rPr lang="en-CA" dirty="0"/>
              <a:t>second line can be used as well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752" y="1628775"/>
            <a:ext cx="10418834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CA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24417" y="6524626"/>
            <a:ext cx="9025467" cy="333375"/>
          </a:xfrm>
          <a:prstGeom prst="rect">
            <a:avLst/>
          </a:prstGeom>
          <a:gradFill rotWithShape="1">
            <a:gsLst>
              <a:gs pos="0">
                <a:srgbClr val="C5C5C5"/>
              </a:gs>
              <a:gs pos="100000">
                <a:srgbClr val="C5C5C5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24418" y="6521450"/>
            <a:ext cx="9696449" cy="336550"/>
          </a:xfrm>
          <a:prstGeom prst="rect">
            <a:avLst/>
          </a:prstGeom>
          <a:gradFill rotWithShape="1">
            <a:gsLst>
              <a:gs pos="0">
                <a:srgbClr val="A5CED3"/>
              </a:gs>
              <a:gs pos="100000">
                <a:srgbClr val="A5CE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600"/>
              <a:t>The Complete World Model (Mulation </a:t>
            </a:r>
            <a:r>
              <a:rPr lang="en-CA" sz="1600" i="1"/>
              <a:t>et al.</a:t>
            </a:r>
            <a:r>
              <a:rPr lang="en-CA" sz="1600"/>
              <a:t>)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1268413"/>
            <a:ext cx="1219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6524625"/>
            <a:ext cx="1219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624417" y="0"/>
            <a:ext cx="0" cy="6858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97FFA1-F85D-93FD-757A-0F668275A9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93529" y="6234547"/>
            <a:ext cx="2307819" cy="8561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23D6E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1B9C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533" y="2492375"/>
            <a:ext cx="10560051" cy="647700"/>
          </a:xfrm>
        </p:spPr>
        <p:txBody>
          <a:bodyPr/>
          <a:lstStyle/>
          <a:p>
            <a:r>
              <a:rPr lang="en-CA" dirty="0"/>
              <a:t>The Complete World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7533" y="3571876"/>
            <a:ext cx="10560051" cy="504825"/>
          </a:xfrm>
        </p:spPr>
        <p:txBody>
          <a:bodyPr/>
          <a:lstStyle/>
          <a:p>
            <a:r>
              <a:rPr lang="en-CA" dirty="0"/>
              <a:t>C. Mulation1), X. Pert2), Mon T. Carlo1)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A59168-29D7-C38A-F45D-162E6A5C0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Historical Background</a:t>
            </a:r>
          </a:p>
          <a:p>
            <a:pPr marL="628650" lvl="1" indent="-342900"/>
            <a:r>
              <a:rPr lang="en-CA" sz="2400" dirty="0"/>
              <a:t>Very important</a:t>
            </a:r>
          </a:p>
          <a:p>
            <a:pPr marL="628650" lvl="1" indent="-342900"/>
            <a:r>
              <a:rPr lang="en-CA" sz="2400" dirty="0"/>
              <a:t>Also this</a:t>
            </a:r>
          </a:p>
          <a:p>
            <a:pPr marL="628650" lvl="1" indent="-342900"/>
            <a:r>
              <a:rPr lang="en-CA" sz="2400" dirty="0"/>
              <a:t>Last but not least</a:t>
            </a:r>
          </a:p>
          <a:p>
            <a:pPr marL="628650" lvl="1" indent="-342900"/>
            <a:r>
              <a:rPr lang="en-CA" sz="2400" dirty="0"/>
              <a:t>Finally</a:t>
            </a:r>
          </a:p>
          <a:p>
            <a:pPr lvl="1"/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B8716-BA39-C695-01FE-5F2E47D4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37255"/>
      </p:ext>
    </p:extLst>
  </p:cSld>
  <p:clrMapOvr>
    <a:masterClrMapping/>
  </p:clrMapOvr>
</p:sld>
</file>

<file path=ppt/theme/theme1.xml><?xml version="1.0" encoding="utf-8"?>
<a:theme xmlns:a="http://schemas.openxmlformats.org/drawingml/2006/main" name="WWTmod2012_Slides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WWTmod2012_Slides_Template</Template>
  <TotalTime>45</TotalTime>
  <Words>30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WWTmod2012_Slides_Template</vt:lpstr>
      <vt:lpstr>The Complete World Model</vt:lpstr>
      <vt:lpstr>Introduction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Complete World Model</dc:title>
  <dc:creator>Wim Audenaert</dc:creator>
  <cp:lastModifiedBy>Johnson, Tom</cp:lastModifiedBy>
  <cp:revision>8</cp:revision>
  <dcterms:created xsi:type="dcterms:W3CDTF">2014-01-14T11:11:57Z</dcterms:created>
  <dcterms:modified xsi:type="dcterms:W3CDTF">2024-01-29T21:49:07Z</dcterms:modified>
</cp:coreProperties>
</file>